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06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: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283A894A-A7CA-2746-BA3E-4F6D8654CA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9388" y="5122046"/>
            <a:ext cx="4887528" cy="49300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08582" indent="0" algn="r">
              <a:lnSpc>
                <a:spcPct val="100000"/>
              </a:lnSpc>
              <a:buFontTx/>
              <a:buNone/>
              <a:defRPr sz="1260">
                <a:solidFill>
                  <a:schemeClr val="tx1"/>
                </a:solidFill>
              </a:defRPr>
            </a:lvl2pPr>
            <a:lvl3pPr marL="617162" indent="0" algn="r">
              <a:lnSpc>
                <a:spcPct val="100000"/>
              </a:lnSpc>
              <a:buFontTx/>
              <a:buNone/>
              <a:defRPr sz="1080">
                <a:solidFill>
                  <a:schemeClr val="tx1"/>
                </a:solidFill>
              </a:defRPr>
            </a:lvl3pPr>
            <a:lvl4pPr marL="925742" indent="0" algn="r">
              <a:buFontTx/>
              <a:buNone/>
              <a:defRPr/>
            </a:lvl4pPr>
            <a:lvl5pPr marL="1234325" indent="0" algn="r">
              <a:buFontTx/>
              <a:buNone/>
              <a:defRPr/>
            </a:lvl5pPr>
          </a:lstStyle>
          <a:p>
            <a:pPr algn="r"/>
            <a:r>
              <a:rPr lang="en-US" b="1" dirty="0">
                <a:ea typeface="Futura Maxi Book" charset="0"/>
              </a:rPr>
              <a:t>Speaker’s name, Arial Bold 18pt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8FECBAD-8692-5845-BDBF-298A3C12C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9394" y="5947874"/>
            <a:ext cx="4887528" cy="280531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513F1C-CBA6-2F47-B850-080671ECD0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9397" y="5515629"/>
            <a:ext cx="4887530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Speaker’s Title, Arial 14pt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7"/>
            <a:ext cx="2126708" cy="471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896" y="1275987"/>
            <a:ext cx="10024967" cy="2387600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ea typeface="Futura Maxi Book" charset="0"/>
              </a:rPr>
              <a:t>Main Title Slide: Option A  </a:t>
            </a:r>
            <a:br>
              <a:rPr lang="en-US" dirty="0">
                <a:ea typeface="Futura Maxi Book" charset="0"/>
              </a:rPr>
            </a:br>
            <a:r>
              <a:rPr lang="en-US" dirty="0">
                <a:ea typeface="Futura Maxi Book" charset="0"/>
              </a:rPr>
              <a:t>Arial Bold 32pt. Capitalize Each Word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8807C-599E-FE40-B4B6-C20841F7EC16}"/>
              </a:ext>
            </a:extLst>
          </p:cNvPr>
          <p:cNvSpPr/>
          <p:nvPr userDrawn="1"/>
        </p:nvSpPr>
        <p:spPr>
          <a:xfrm>
            <a:off x="729745" y="4008222"/>
            <a:ext cx="574286" cy="72547"/>
          </a:xfrm>
          <a:prstGeom prst="rect">
            <a:avLst/>
          </a:prstGeom>
          <a:solidFill>
            <a:srgbClr val="002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srgbClr val="00269A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9896" y="4304381"/>
            <a:ext cx="10024534" cy="654051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No Pic Option Subtitle, Arial 18pt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9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Small Amount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952" y="1163148"/>
            <a:ext cx="8966331" cy="5030949"/>
          </a:xfrm>
          <a:noFill/>
        </p:spPr>
        <p:txBody>
          <a:bodyPr lIns="274320" rIns="27432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30858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162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742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32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290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484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06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646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Sometimes, all you need on a slide is one, large thought. </a:t>
            </a:r>
          </a:p>
          <a:p>
            <a:r>
              <a:rPr lang="en-US" dirty="0"/>
              <a:t>Use Arial 30pt. Notice white space on the right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2" y="140682"/>
            <a:ext cx="9604978" cy="92171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 userDrawn="1"/>
        </p:nvCxnSpPr>
        <p:spPr>
          <a:xfrm>
            <a:off x="208505" y="1061931"/>
            <a:ext cx="11774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25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35" y="140682"/>
            <a:ext cx="9706578" cy="92171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 userDrawn="1"/>
        </p:nvCxnSpPr>
        <p:spPr>
          <a:xfrm>
            <a:off x="208505" y="1061931"/>
            <a:ext cx="11774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nten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30024A6-45DD-0545-B18F-3DACE75CF9B6}"/>
              </a:ext>
            </a:extLst>
          </p:cNvPr>
          <p:cNvSpPr/>
          <p:nvPr userDrawn="1"/>
        </p:nvSpPr>
        <p:spPr>
          <a:xfrm>
            <a:off x="6198132" y="1224535"/>
            <a:ext cx="5785368" cy="5248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20" dirty="0">
              <a:solidFill>
                <a:schemeClr val="tx2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4B6BF58-08A5-5A49-B149-F4FEA70A5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39" y="140683"/>
            <a:ext cx="9503377" cy="919761"/>
          </a:xfrm>
        </p:spPr>
        <p:txBody>
          <a:bodyPr anchor="b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D8B157-FE2B-D543-A835-A1582600B25E}"/>
              </a:ext>
            </a:extLst>
          </p:cNvPr>
          <p:cNvCxnSpPr>
            <a:cxnSpLocks/>
          </p:cNvCxnSpPr>
          <p:nvPr userDrawn="1"/>
        </p:nvCxnSpPr>
        <p:spPr>
          <a:xfrm>
            <a:off x="208505" y="1061931"/>
            <a:ext cx="11774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9F884766-BB2E-6040-A770-08374D6B25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6782" y="4711858"/>
            <a:ext cx="2406659" cy="1593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8DFB1736-7A4A-5B42-ADF4-63E5C1749C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06998" y="4701033"/>
            <a:ext cx="2406659" cy="1593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FD4122-F672-4A49-A4BA-7ECE442097D6}"/>
              </a:ext>
            </a:extLst>
          </p:cNvPr>
          <p:cNvSpPr/>
          <p:nvPr userDrawn="1"/>
        </p:nvSpPr>
        <p:spPr>
          <a:xfrm>
            <a:off x="208504" y="1224535"/>
            <a:ext cx="5785368" cy="5248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20" dirty="0">
              <a:solidFill>
                <a:schemeClr val="tx2"/>
              </a:solidFill>
            </a:endParaRPr>
          </a:p>
        </p:txBody>
      </p:sp>
      <p:sp>
        <p:nvSpPr>
          <p:cNvPr id="70" name="Text Placeholder 47">
            <a:extLst>
              <a:ext uri="{FF2B5EF4-FFF2-40B4-BE49-F238E27FC236}">
                <a16:creationId xmlns:a16="http://schemas.microsoft.com/office/drawing/2014/main" id="{5FBFCF6E-5414-4E44-9368-01495F7D6D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431" y="1951652"/>
            <a:ext cx="5347911" cy="26252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sz="1260" dirty="0">
                <a:latin typeface="Arial" panose="020B0604020202020204" pitchFamily="34" charset="0"/>
                <a:cs typeface="Arial" panose="020B0604020202020204" pitchFamily="34" charset="0"/>
              </a:rPr>
              <a:t>Sometimes, you need to show two things on a page. By using duplicate gray box backgrounds, we help to create a hierarchy of content that is easy for the reader to consume. We can even include a photo. Sometimes, you need to show two things on a page. By using duplicate gray box backgrounds, we help to create a hierarchy of content that is easy for the reader to consume. Again, this will help with legibility.</a:t>
            </a:r>
          </a:p>
          <a:p>
            <a:endParaRPr lang="en-US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2968" y="1417514"/>
            <a:ext cx="5348817" cy="423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Header: Arial Regular 16pt.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4993" y="1417514"/>
            <a:ext cx="5348817" cy="423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Header: Arial Regular 16pt.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5FBFCF6E-5414-4E44-9368-01495F7D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5899" y="1951652"/>
            <a:ext cx="5347911" cy="26252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sz="1260" dirty="0">
                <a:latin typeface="Arial" panose="020B0604020202020204" pitchFamily="34" charset="0"/>
                <a:cs typeface="Arial" panose="020B0604020202020204" pitchFamily="34" charset="0"/>
              </a:rPr>
              <a:t>Sometimes, you need to show two things on a page. By using duplicate gray box backgrounds, we help to create a hierarchy of content that is easy for the reader to consume. We can even include a photo. Sometimes, you need to show two things on a page. By using duplicate gray box backgrounds, we help to create a hierarchy of content that is easy for the reader to consume. Again, this will help with legibility.</a:t>
            </a:r>
          </a:p>
          <a:p>
            <a:endParaRPr lang="en-US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0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9474" y="2271392"/>
            <a:ext cx="9063818" cy="2315223"/>
          </a:xfrm>
        </p:spPr>
        <p:txBody>
          <a:bodyPr anchor="ctr">
            <a:noAutofit/>
          </a:bodyPr>
          <a:lstStyle>
            <a:lvl1pPr marL="0" marR="0" indent="0" algn="l" defTabSz="61716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ysClr val="windowText" lastClr="000000"/>
                </a:solidFill>
              </a:defRPr>
            </a:lvl1pPr>
            <a:lvl2pPr marL="308582" indent="0">
              <a:buNone/>
              <a:defRPr sz="945"/>
            </a:lvl2pPr>
            <a:lvl3pPr marL="617162" indent="0">
              <a:buNone/>
              <a:defRPr sz="810"/>
            </a:lvl3pPr>
            <a:lvl4pPr marL="925742" indent="0">
              <a:buNone/>
              <a:defRPr sz="675"/>
            </a:lvl4pPr>
            <a:lvl5pPr marL="1234325" indent="0">
              <a:buNone/>
              <a:defRPr sz="675"/>
            </a:lvl5pPr>
            <a:lvl6pPr marL="1542905" indent="0">
              <a:buNone/>
              <a:defRPr sz="675"/>
            </a:lvl6pPr>
            <a:lvl7pPr marL="1851484" indent="0">
              <a:buNone/>
              <a:defRPr sz="675"/>
            </a:lvl7pPr>
            <a:lvl8pPr marL="2160065" indent="0">
              <a:buNone/>
              <a:defRPr sz="675"/>
            </a:lvl8pPr>
            <a:lvl9pPr marL="2468646" indent="0">
              <a:buNone/>
              <a:defRPr sz="675"/>
            </a:lvl9pPr>
          </a:lstStyle>
          <a:p>
            <a:pPr marL="0" marR="0" lvl="0" indent="0" algn="l" defTabSz="617162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Break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13D57-A2F1-9B49-A359-6471C2C9E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249" y="205026"/>
            <a:ext cx="878155" cy="8638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6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38" y="140682"/>
            <a:ext cx="9706578" cy="921715"/>
          </a:xfrm>
        </p:spPr>
        <p:txBody>
          <a:bodyPr anchor="b">
            <a:noAutofit/>
          </a:bodyPr>
          <a:lstStyle>
            <a:lvl1pPr algn="l" defTabSz="6171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26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 userDrawn="1"/>
        </p:nvCxnSpPr>
        <p:spPr>
          <a:xfrm>
            <a:off x="208508" y="1061931"/>
            <a:ext cx="117749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2966" y="1222478"/>
            <a:ext cx="5528734" cy="2435123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218527" y="1222478"/>
            <a:ext cx="5528734" cy="2435123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452966" y="3817682"/>
            <a:ext cx="5528734" cy="2435123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9"/>
          </p:nvPr>
        </p:nvSpPr>
        <p:spPr>
          <a:xfrm>
            <a:off x="6218527" y="3817682"/>
            <a:ext cx="5528734" cy="2435123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2970" y="3734512"/>
            <a:ext cx="1129429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3" y="1222479"/>
            <a:ext cx="0" cy="50303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40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625D5C-AEDE-114B-B3DF-721CCF78433A}"/>
              </a:ext>
            </a:extLst>
          </p:cNvPr>
          <p:cNvSpPr>
            <a:spLocks noChangeAspect="1"/>
          </p:cNvSpPr>
          <p:nvPr userDrawn="1"/>
        </p:nvSpPr>
        <p:spPr>
          <a:xfrm>
            <a:off x="205408" y="199512"/>
            <a:ext cx="11774949" cy="6273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168" y="2937369"/>
            <a:ext cx="4945829" cy="10972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961" y="5998410"/>
            <a:ext cx="602288" cy="49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35" tIns="61368" rIns="122735" bIns="6136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 b="1" dirty="0">
                <a:solidFill>
                  <a:srgbClr val="00A634"/>
                </a:solidFill>
                <a:latin typeface="Arial" charset="0"/>
              </a:rPr>
              <a:t>C-201B</a:t>
            </a:r>
            <a:br>
              <a:rPr lang="en-US" altLang="en-US" sz="800" b="1" dirty="0">
                <a:solidFill>
                  <a:srgbClr val="00A634"/>
                </a:solidFill>
                <a:latin typeface="Arial" charset="0"/>
              </a:rPr>
            </a:br>
            <a:r>
              <a:rPr lang="en-US" altLang="en-US" sz="800" b="1" dirty="0">
                <a:solidFill>
                  <a:srgbClr val="00A634"/>
                </a:solidFill>
                <a:latin typeface="Arial" charset="0"/>
              </a:rPr>
              <a:t>(6-22)</a:t>
            </a:r>
            <a:br>
              <a:rPr lang="en-US" altLang="en-US" sz="800" b="1" dirty="0">
                <a:solidFill>
                  <a:srgbClr val="00A634"/>
                </a:solidFill>
                <a:latin typeface="Arial" charset="0"/>
              </a:rPr>
            </a:br>
            <a:r>
              <a:rPr lang="en-US" altLang="en-US" sz="800" b="1" dirty="0">
                <a:solidFill>
                  <a:srgbClr val="00A634"/>
                </a:solidFill>
                <a:latin typeface="Arial" charset="0"/>
              </a:rPr>
              <a:t>16x9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C2858-0A1E-4042-8985-32A60D577499}"/>
              </a:ext>
            </a:extLst>
          </p:cNvPr>
          <p:cNvSpPr txBox="1"/>
          <p:nvPr userDrawn="1"/>
        </p:nvSpPr>
        <p:spPr>
          <a:xfrm>
            <a:off x="971181" y="1688353"/>
            <a:ext cx="4295087" cy="229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665" eaLnBrk="0" fontAlgn="base" hangingPunct="0">
              <a:spcBef>
                <a:spcPts val="529"/>
              </a:spcBef>
              <a:spcAft>
                <a:spcPts val="533"/>
              </a:spcAft>
            </a:pPr>
            <a:r>
              <a:rPr lang="en-US" sz="1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Northrop Grumman Internal Use </a:t>
            </a:r>
          </a:p>
          <a:p>
            <a:pPr marL="304724" indent="-304724" defTabSz="806665" eaLnBrk="0" fontAlgn="base" hangingPunct="0">
              <a:spcBef>
                <a:spcPts val="267"/>
              </a:spcBef>
              <a:spcAft>
                <a:spcPts val="267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coversheet as the front cover to the attached document. </a:t>
            </a:r>
          </a:p>
          <a:p>
            <a:pPr marL="304724" marR="0" lvl="0" indent="-304724" algn="l" defTabSz="806665" rtl="0" eaLnBrk="0" fontAlgn="base" latinLnBrk="0" hangingPunc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following to the first page of the attached document, as well as any subsequent pages containing proprietary information: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NORTHROP GRUMMAN PROPRIETARY LEVEL 1</a:t>
            </a:r>
          </a:p>
          <a:p>
            <a:pPr marL="304724" indent="-304724" defTabSz="806665" eaLnBrk="0" fontAlgn="base" hangingPunct="0">
              <a:spcBef>
                <a:spcPts val="267"/>
              </a:spcBef>
              <a:spcAft>
                <a:spcPts val="267"/>
              </a:spcAft>
              <a:buFont typeface="+mj-lt"/>
              <a:buAutoNum type="arabicPeriod"/>
            </a:pPr>
            <a:endParaRPr lang="en-US" sz="146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DB4F6-9BDF-4329-9179-0F58A2E29AE7}"/>
              </a:ext>
            </a:extLst>
          </p:cNvPr>
          <p:cNvSpPr txBox="1"/>
          <p:nvPr userDrawn="1"/>
        </p:nvSpPr>
        <p:spPr>
          <a:xfrm>
            <a:off x="5425386" y="1688352"/>
            <a:ext cx="5795434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665" eaLnBrk="0" fontAlgn="base" hangingPunct="0">
              <a:spcBef>
                <a:spcPts val="800"/>
              </a:spcBef>
              <a:spcAft>
                <a:spcPts val="533"/>
              </a:spcAft>
            </a:pPr>
            <a:r>
              <a:rPr lang="en-US" sz="1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Outside of Northrop Grumman</a:t>
            </a:r>
          </a:p>
          <a:p>
            <a:pPr marL="304724" indent="-304724" defTabSz="806665" eaLnBrk="0" fontAlgn="base" hangingPunct="0">
              <a:spcBef>
                <a:spcPts val="267"/>
              </a:spcBef>
              <a:spcAft>
                <a:spcPts val="267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all applicable procedures for validating need to know and ensuring Northrop Grumman has a valid, written confidentiality agreement with the other party.</a:t>
            </a:r>
          </a:p>
          <a:p>
            <a:pPr marL="304724" indent="-304724" defTabSz="806665" eaLnBrk="0" fontAlgn="base" hangingPunct="0">
              <a:spcBef>
                <a:spcPts val="267"/>
              </a:spcBef>
              <a:spcAft>
                <a:spcPts val="267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this coversheet for print media unless (i) not permitted by law or regulation (including for deliverables on U.S. Government contracts); or (ii) inconsistent with contractual requirements. Additionally, for electronic media, optionally, remove this coversheet if not feasible to retain.</a:t>
            </a:r>
          </a:p>
          <a:p>
            <a:pPr marL="304724" indent="-304724" defTabSz="806665" eaLnBrk="0" fontAlgn="base" hangingPunct="0">
              <a:spcBef>
                <a:spcPts val="267"/>
              </a:spcBef>
              <a:spcAft>
                <a:spcPts val="267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following to the first page of the attached document, as well as any subsequent pages containing proprietary information:</a:t>
            </a:r>
          </a:p>
          <a:p>
            <a:pPr marL="914171" lvl="1" indent="-304724" defTabSz="806665" eaLnBrk="0" fontAlgn="base" hangingPunct="0">
              <a:spcBef>
                <a:spcPts val="267"/>
              </a:spcBef>
              <a:spcAft>
                <a:spcPts val="267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U.S. Government or other third party contracts or agreements specifying a </a:t>
            </a:r>
            <a:r>
              <a:rPr 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apply the specified </a:t>
            </a:r>
            <a:r>
              <a:rPr lang="en-US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171" lvl="1" indent="-304724" defTabSz="806665" eaLnBrk="0" fontAlgn="base" hangingPunct="0">
              <a:spcBef>
                <a:spcPts val="267"/>
              </a:spcBef>
              <a:spcAft>
                <a:spcPts val="267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other disclosures, apply: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NORTHROP GRUMMAN PROPRIETARY LEVEL 1</a:t>
            </a: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B4EDA-3A1A-4931-9822-CAEC51AB36F8}"/>
              </a:ext>
            </a:extLst>
          </p:cNvPr>
          <p:cNvSpPr txBox="1"/>
          <p:nvPr userDrawn="1"/>
        </p:nvSpPr>
        <p:spPr>
          <a:xfrm>
            <a:off x="1365423" y="1062540"/>
            <a:ext cx="926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95" rtl="0" eaLnBrk="0" fontAlgn="base" latinLnBrk="0" hangingPunct="0">
              <a:lnSpc>
                <a:spcPct val="100000"/>
              </a:lnSpc>
              <a:spcBef>
                <a:spcPts val="3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INSTRUCTIONS FOR NORTHROP GRUMMAN EMPLOYEES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121889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Northrop Grumman Proprietary Level 1 information as follows: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5EDFC-3A81-46B8-AEB9-B09050D2D519}"/>
              </a:ext>
            </a:extLst>
          </p:cNvPr>
          <p:cNvSpPr txBox="1"/>
          <p:nvPr userDrawn="1"/>
        </p:nvSpPr>
        <p:spPr>
          <a:xfrm>
            <a:off x="971182" y="4649848"/>
            <a:ext cx="4454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665" rtl="0" eaLnBrk="0" fontAlgn="base" latinLnBrk="0" hangingPunc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 CO J300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and Third Party Information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CTM J100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Security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additional guidance on marking and handling Northrop Grumman Proprietary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51880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5409" y="203923"/>
            <a:ext cx="7939351" cy="6144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566164" y="924915"/>
            <a:ext cx="7431750" cy="2744077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1522" y="5947874"/>
            <a:ext cx="3385402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1520" y="5515629"/>
            <a:ext cx="3385406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617162" rtl="0" eaLnBrk="1" latinLnBrk="0" hangingPunct="1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5107" y="5123349"/>
            <a:ext cx="3391812" cy="49300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08582" indent="0" algn="r">
              <a:lnSpc>
                <a:spcPct val="100000"/>
              </a:lnSpc>
              <a:buFontTx/>
              <a:buNone/>
              <a:defRPr sz="1260">
                <a:solidFill>
                  <a:schemeClr val="tx1"/>
                </a:solidFill>
              </a:defRPr>
            </a:lvl2pPr>
            <a:lvl3pPr marL="617162" indent="0" algn="r">
              <a:lnSpc>
                <a:spcPct val="100000"/>
              </a:lnSpc>
              <a:buFontTx/>
              <a:buNone/>
              <a:defRPr sz="1080">
                <a:solidFill>
                  <a:schemeClr val="tx1"/>
                </a:solidFill>
              </a:defRPr>
            </a:lvl3pPr>
            <a:lvl4pPr marL="925742" indent="0" algn="r">
              <a:buFontTx/>
              <a:buNone/>
              <a:defRPr/>
            </a:lvl4pPr>
            <a:lvl5pPr marL="1234325" indent="0" algn="r">
              <a:buFontTx/>
              <a:buNone/>
              <a:defRPr/>
            </a:lvl5pPr>
          </a:lstStyle>
          <a:p>
            <a:pPr algn="r"/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7"/>
            <a:ext cx="2126708" cy="471831"/>
          </a:xfrm>
          <a:prstGeom prst="rect">
            <a:avLst/>
          </a:prstGeom>
        </p:spPr>
      </p:pic>
      <p:sp>
        <p:nvSpPr>
          <p:cNvPr id="2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306910"/>
            <a:ext cx="7341176" cy="1138767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 userDrawn="1"/>
        </p:nvSpPr>
        <p:spPr>
          <a:xfrm>
            <a:off x="729745" y="4008222"/>
            <a:ext cx="574286" cy="725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20" dirty="0">
              <a:solidFill>
                <a:srgbClr val="00269A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 userDrawn="1"/>
        </p:nvSpPr>
        <p:spPr>
          <a:xfrm>
            <a:off x="729745" y="4008222"/>
            <a:ext cx="574286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20" dirty="0">
              <a:solidFill>
                <a:srgbClr val="00269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2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316765" y="4035973"/>
            <a:ext cx="3659657" cy="23122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58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16383" y="203921"/>
            <a:ext cx="3657601" cy="367520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05409" y="203923"/>
            <a:ext cx="7939351" cy="6144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160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566164" y="924915"/>
            <a:ext cx="7431750" cy="2744077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0617" y="5947874"/>
            <a:ext cx="3385402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0615" y="5515629"/>
            <a:ext cx="3385406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617162" rtl="0" eaLnBrk="1" latinLnBrk="0" hangingPunct="1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74202" y="5123349"/>
            <a:ext cx="3391812" cy="49300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08582" indent="0" algn="r">
              <a:lnSpc>
                <a:spcPct val="100000"/>
              </a:lnSpc>
              <a:buFontTx/>
              <a:buNone/>
              <a:defRPr sz="1260">
                <a:solidFill>
                  <a:schemeClr val="tx1"/>
                </a:solidFill>
              </a:defRPr>
            </a:lvl2pPr>
            <a:lvl3pPr marL="617162" indent="0" algn="r">
              <a:lnSpc>
                <a:spcPct val="100000"/>
              </a:lnSpc>
              <a:buFontTx/>
              <a:buNone/>
              <a:defRPr sz="1080">
                <a:solidFill>
                  <a:schemeClr val="tx1"/>
                </a:solidFill>
              </a:defRPr>
            </a:lvl3pPr>
            <a:lvl4pPr marL="925742" indent="0" algn="r">
              <a:buFontTx/>
              <a:buNone/>
              <a:defRPr/>
            </a:lvl4pPr>
            <a:lvl5pPr marL="1234325" indent="0" algn="r">
              <a:buFontTx/>
              <a:buNone/>
              <a:defRPr/>
            </a:lvl5pPr>
          </a:lstStyle>
          <a:p>
            <a:pPr algn="r"/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306910"/>
            <a:ext cx="7341176" cy="1138767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 userDrawn="1"/>
        </p:nvSpPr>
        <p:spPr>
          <a:xfrm>
            <a:off x="729745" y="4008222"/>
            <a:ext cx="574286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20" dirty="0">
              <a:solidFill>
                <a:srgbClr val="00269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>
            <a:noAutofit/>
          </a:bodyPr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>
            <a:noAutofit/>
          </a:bodyPr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316764" y="203924"/>
            <a:ext cx="3658875" cy="3675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16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05401" y="203922"/>
            <a:ext cx="7939358" cy="614432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316765" y="4035973"/>
            <a:ext cx="3659657" cy="23122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58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566164" y="924915"/>
            <a:ext cx="7431750" cy="2744077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0617" y="5947874"/>
            <a:ext cx="3385402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0615" y="5515629"/>
            <a:ext cx="3385406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617162" rtl="0" eaLnBrk="1" latinLnBrk="0" hangingPunct="1"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74202" y="5123349"/>
            <a:ext cx="3391812" cy="49300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08582" indent="0" algn="r">
              <a:lnSpc>
                <a:spcPct val="100000"/>
              </a:lnSpc>
              <a:buFontTx/>
              <a:buNone/>
              <a:defRPr sz="1260">
                <a:solidFill>
                  <a:schemeClr val="tx1"/>
                </a:solidFill>
              </a:defRPr>
            </a:lvl2pPr>
            <a:lvl3pPr marL="617162" indent="0" algn="r">
              <a:lnSpc>
                <a:spcPct val="100000"/>
              </a:lnSpc>
              <a:buFontTx/>
              <a:buNone/>
              <a:defRPr sz="1080">
                <a:solidFill>
                  <a:schemeClr val="tx1"/>
                </a:solidFill>
              </a:defRPr>
            </a:lvl3pPr>
            <a:lvl4pPr marL="925742" indent="0" algn="r">
              <a:buFontTx/>
              <a:buNone/>
              <a:defRPr/>
            </a:lvl4pPr>
            <a:lvl5pPr marL="1234325" indent="0" algn="r">
              <a:buFontTx/>
              <a:buNone/>
              <a:defRPr/>
            </a:lvl5pPr>
          </a:lstStyle>
          <a:p>
            <a:pPr algn="r"/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306910"/>
            <a:ext cx="7341176" cy="1138767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>
            <a:noAutofit/>
          </a:bodyPr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>
            <a:noAutofit/>
          </a:bodyPr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 userDrawn="1"/>
        </p:nvSpPr>
        <p:spPr>
          <a:xfrm>
            <a:off x="729745" y="4008222"/>
            <a:ext cx="574286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20" dirty="0">
              <a:solidFill>
                <a:srgbClr val="002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ntion Header and Bulleted Content (Less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3" y="140682"/>
            <a:ext cx="9564128" cy="92171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 userDrawn="1"/>
        </p:nvCxnSpPr>
        <p:spPr>
          <a:xfrm>
            <a:off x="208505" y="1061931"/>
            <a:ext cx="11774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2966" y="1246717"/>
            <a:ext cx="10057379" cy="5045476"/>
          </a:xfrm>
        </p:spPr>
        <p:txBody>
          <a:bodyPr/>
          <a:lstStyle>
            <a:lvl1pPr marL="173038" indent="-173038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 marL="404813" indent="-2095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600"/>
            </a:lvl2pPr>
            <a:lvl3pPr marL="509588" indent="-11906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741363" indent="-1539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tabLst/>
              <a:defRPr sz="1400"/>
            </a:lvl4pPr>
            <a:lvl5pPr marL="914400" indent="-101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67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38" y="140682"/>
            <a:ext cx="9706578" cy="921715"/>
          </a:xfrm>
        </p:spPr>
        <p:txBody>
          <a:bodyPr anchor="b">
            <a:noAutofit/>
          </a:bodyPr>
          <a:lstStyle>
            <a:lvl1pPr algn="l" defTabSz="6171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26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 userDrawn="1"/>
        </p:nvCxnSpPr>
        <p:spPr>
          <a:xfrm>
            <a:off x="208508" y="1061931"/>
            <a:ext cx="117749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3436" y="1273325"/>
            <a:ext cx="5505451" cy="4930627"/>
          </a:xfrm>
        </p:spPr>
        <p:txBody>
          <a:bodyPr>
            <a:normAutofit/>
          </a:bodyPr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218999" y="1273325"/>
            <a:ext cx="5505451" cy="4930627"/>
          </a:xfrm>
        </p:spPr>
        <p:txBody>
          <a:bodyPr>
            <a:normAutofit/>
          </a:bodyPr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3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422" y="140682"/>
            <a:ext cx="9604978" cy="92171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Main H Font: Arial Bold 24pt.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3426" y="1221282"/>
            <a:ext cx="5390326" cy="5251267"/>
          </a:xfrm>
          <a:solidFill>
            <a:schemeClr val="tx1"/>
          </a:solidFill>
        </p:spPr>
        <p:txBody>
          <a:bodyPr lIns="274320" rIns="274320" anchor="ctr" anchorCtr="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is more. Especially when it comes to words. Use a photo to tell your story whenever possible.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are only a few key points, don’t use bullets. Use strong statements to make your point.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FFC845-DC85-A842-9A8D-CE2A41D22BAA}"/>
              </a:ext>
            </a:extLst>
          </p:cNvPr>
          <p:cNvCxnSpPr>
            <a:cxnSpLocks/>
          </p:cNvCxnSpPr>
          <p:nvPr userDrawn="1"/>
        </p:nvCxnSpPr>
        <p:spPr>
          <a:xfrm>
            <a:off x="208505" y="1061931"/>
            <a:ext cx="11774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F0CDFA9-407B-6841-9BCF-46975D3105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0877" y="1221279"/>
            <a:ext cx="6021581" cy="52512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0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422" y="140682"/>
            <a:ext cx="9604978" cy="92171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Main H Font: Arial Bold 24pt.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3426" y="1221282"/>
            <a:ext cx="5390326" cy="5251267"/>
          </a:xfrm>
          <a:noFill/>
        </p:spPr>
        <p:txBody>
          <a:bodyPr lIns="274320" rIns="274320" anchor="ctr" anchorCtr="0">
            <a:noAutofit/>
          </a:bodyPr>
          <a:lstStyle>
            <a:lvl1pPr marL="0" indent="0" algn="r">
              <a:lnSpc>
                <a:spcPct val="90000"/>
              </a:lnSpc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is more. Especially when it comes to words. Use a photo to tell your story whenever possible.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are only a few key points, don’t use bullets. Use strong statements to make your point.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FFC845-DC85-A842-9A8D-CE2A41D22BAA}"/>
              </a:ext>
            </a:extLst>
          </p:cNvPr>
          <p:cNvCxnSpPr>
            <a:cxnSpLocks/>
          </p:cNvCxnSpPr>
          <p:nvPr userDrawn="1"/>
        </p:nvCxnSpPr>
        <p:spPr>
          <a:xfrm>
            <a:off x="208505" y="1061931"/>
            <a:ext cx="11774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F0CDFA9-407B-6841-9BCF-46975D3105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0877" y="1221279"/>
            <a:ext cx="6021581" cy="52512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4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mall Amount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504" y="1163148"/>
            <a:ext cx="11774993" cy="5030949"/>
          </a:xfrm>
          <a:solidFill>
            <a:schemeClr val="tx1"/>
          </a:solidFill>
        </p:spPr>
        <p:txBody>
          <a:bodyPr lIns="274320" rIns="274320" anchor="ctr">
            <a:noAutofit/>
          </a:bodyPr>
          <a:lstStyle>
            <a:lvl1pPr marL="0" indent="0" algn="ctr">
              <a:lnSpc>
                <a:spcPct val="90000"/>
              </a:lnSpc>
              <a:spcAft>
                <a:spcPts val="1800"/>
              </a:spcAft>
              <a:buNone/>
              <a:defRPr sz="3000">
                <a:solidFill>
                  <a:schemeClr val="bg1"/>
                </a:solidFill>
              </a:defRPr>
            </a:lvl1pPr>
            <a:lvl2pPr marL="30858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162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742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32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290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484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06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646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Sometimes, all you need on a slide is one,</a:t>
            </a:r>
            <a:br>
              <a:rPr lang="en-US" dirty="0"/>
            </a:br>
            <a:r>
              <a:rPr lang="en-US" dirty="0"/>
              <a:t>large thought.</a:t>
            </a:r>
          </a:p>
          <a:p>
            <a:r>
              <a:rPr lang="en-US" dirty="0"/>
              <a:t>Use Arial 30pt. Center text in box.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2" y="140682"/>
            <a:ext cx="9604978" cy="921715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 userDrawn="1"/>
        </p:nvCxnSpPr>
        <p:spPr>
          <a:xfrm>
            <a:off x="208505" y="1061931"/>
            <a:ext cx="11774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8" y="193764"/>
            <a:ext cx="1584960" cy="3488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1/9/2020 File name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69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8135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30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86CE9E-EB04-DC49-B621-EC8CE09B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472549"/>
            <a:ext cx="53577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2A2F39E-E4DB-494E-AB40-38356C650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472550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1/9/2020 File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617162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69A"/>
          </a:solidFill>
          <a:latin typeface="+mj-lt"/>
          <a:ea typeface="+mj-ea"/>
          <a:cs typeface="+mj-cs"/>
        </a:defRPr>
      </a:lvl1pPr>
    </p:titleStyle>
    <p:bodyStyle>
      <a:lvl1pPr marL="154289" indent="-154289" algn="l" defTabSz="617162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62872" indent="-154289" algn="l" defTabSz="617162" rtl="0" eaLnBrk="1" latinLnBrk="0" hangingPunct="1">
        <a:lnSpc>
          <a:spcPct val="95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71451" indent="-154289" algn="l" defTabSz="617162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32" indent="-154289" algn="l" defTabSz="617162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88615" indent="-154289" algn="l" defTabSz="617162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97192" indent="-154289" algn="l" defTabSz="617162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775" indent="-154289" algn="l" defTabSz="617162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355" indent="-154289" algn="l" defTabSz="617162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2937" indent="-154289" algn="l" defTabSz="617162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582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162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742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325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2905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484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065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646" algn="l" defTabSz="61716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17B1-F474-EB76-0067-8209E29C8A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548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F39E-E4DB-494E-AB40-38356C65078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548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4D294-002C-220C-8401-13AD8D57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99" y="0"/>
            <a:ext cx="9077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68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rrected Brand">
      <a:dk1>
        <a:srgbClr val="00249C"/>
      </a:dk1>
      <a:lt1>
        <a:srgbClr val="FFFFFF"/>
      </a:lt1>
      <a:dk2>
        <a:srgbClr val="000000"/>
      </a:dk2>
      <a:lt2>
        <a:srgbClr val="7C8886"/>
      </a:lt2>
      <a:accent1>
        <a:srgbClr val="BC5E2C"/>
      </a:accent1>
      <a:accent2>
        <a:srgbClr val="371D4F"/>
      </a:accent2>
      <a:accent3>
        <a:srgbClr val="C9D500"/>
      </a:accent3>
      <a:accent4>
        <a:srgbClr val="77B5DD"/>
      </a:accent4>
      <a:accent5>
        <a:srgbClr val="F0E600"/>
      </a:accent5>
      <a:accent6>
        <a:srgbClr val="29664A"/>
      </a:accent6>
      <a:hlink>
        <a:srgbClr val="77B5DD"/>
      </a:hlink>
      <a:folHlink>
        <a:srgbClr val="7C88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-Proprietary-Level-1" id="{F582678F-9D97-A74C-836D-97172E5ACBB2}" vid="{F4690D29-2A46-6D43-AA4D-5A7D435F88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Futura Maxi Book</vt:lpstr>
      <vt:lpstr>Times New Roman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Nelson, Heidi E [US] (SP)</dc:creator>
  <cp:lastModifiedBy>Nelson, Heidi E [US] (SP)</cp:lastModifiedBy>
  <cp:revision>1</cp:revision>
  <dcterms:created xsi:type="dcterms:W3CDTF">2025-03-27T14:54:27Z</dcterms:created>
  <dcterms:modified xsi:type="dcterms:W3CDTF">2025-03-27T14:54:59Z</dcterms:modified>
</cp:coreProperties>
</file>